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7" r:id="rId5"/>
    <p:sldId id="27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0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9607EB3C-862C-4659-8EC8-F83E1327E891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385A0916-8A1D-4BDB-A8C0-8377D57C6B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Join transformation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1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83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4607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593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12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150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770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2626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39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202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EmpJoinSource1.csv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3149828"/>
              </p:ext>
            </p:extLst>
          </p:nvPr>
        </p:nvGraphicFramePr>
        <p:xfrm>
          <a:off x="609600" y="1371595"/>
          <a:ext cx="8153400" cy="5469255"/>
        </p:xfrm>
        <a:graphic>
          <a:graphicData uri="http://schemas.openxmlformats.org/drawingml/2006/table">
            <a:tbl>
              <a:tblPr/>
              <a:tblGrid>
                <a:gridCol w="2038350"/>
                <a:gridCol w="2038350"/>
                <a:gridCol w="2038350"/>
                <a:gridCol w="2038350"/>
              </a:tblGrid>
              <a:tr h="42949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Eno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EDeptNum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491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491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491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Cleark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491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Raj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491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Developer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491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Akhil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Supervisor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491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Anju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Support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491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Electrician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491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Ajay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Front Desk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9491"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Vijay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7428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38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1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9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2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EmpJoinSource2.csv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245706"/>
              </p:ext>
            </p:extLst>
          </p:nvPr>
        </p:nvGraphicFramePr>
        <p:xfrm>
          <a:off x="838200" y="2057399"/>
          <a:ext cx="6781800" cy="2472716"/>
        </p:xfrm>
        <a:graphic>
          <a:graphicData uri="http://schemas.openxmlformats.org/drawingml/2006/table">
            <a:tbl>
              <a:tblPr/>
              <a:tblGrid>
                <a:gridCol w="3390900"/>
                <a:gridCol w="3390900"/>
              </a:tblGrid>
              <a:tr h="739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EDeptNum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DeptName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9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Warehouse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91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Empjoinsource3.csv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534557"/>
              </p:ext>
            </p:extLst>
          </p:nvPr>
        </p:nvGraphicFramePr>
        <p:xfrm>
          <a:off x="990600" y="1828800"/>
          <a:ext cx="6477000" cy="2827020"/>
        </p:xfrm>
        <a:graphic>
          <a:graphicData uri="http://schemas.openxmlformats.org/drawingml/2006/table">
            <a:tbl>
              <a:tblPr/>
              <a:tblGrid>
                <a:gridCol w="3238500"/>
                <a:gridCol w="3238500"/>
              </a:tblGrid>
              <a:tr h="838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EDeptNum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DeptName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Warehouse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Delivery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34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Empjointarget.csv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1200"/>
            <a:ext cx="6096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6263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3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21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142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479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18</TotalTime>
  <Words>69</Words>
  <Application>Microsoft Office PowerPoint</Application>
  <PresentationFormat>On-screen Show (4:3)</PresentationFormat>
  <Paragraphs>67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Trek</vt:lpstr>
      <vt:lpstr>Join transformation </vt:lpstr>
      <vt:lpstr>EmpJoinSource1.csv</vt:lpstr>
      <vt:lpstr>EmpJoinSource2.csv</vt:lpstr>
      <vt:lpstr>Empjoinsource3.csv</vt:lpstr>
      <vt:lpstr>Empjointarget.csv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 transformation </dc:title>
  <dc:creator>Home</dc:creator>
  <cp:lastModifiedBy>Home</cp:lastModifiedBy>
  <cp:revision>3</cp:revision>
  <dcterms:created xsi:type="dcterms:W3CDTF">2020-09-10T17:18:13Z</dcterms:created>
  <dcterms:modified xsi:type="dcterms:W3CDTF">2020-09-10T17:37:01Z</dcterms:modified>
</cp:coreProperties>
</file>